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826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926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0729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82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9975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4304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996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2019-12-18T17:13:53Z</dcterms:modified>
</cp:coreProperties>
</file>