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Inderøy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726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1943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865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4791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3947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4027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54098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2019-12-17T15:34:22Z</dcterms:modified>
</cp:coreProperties>
</file>