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Verdal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993234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16 815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13 099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10 011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17 373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267309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426699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309529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17 373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915256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17 373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17 373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17 373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247114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10 055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356468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11 230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671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2019-12-17T15:34:15Z</dcterms:modified>
</cp:coreProperties>
</file>