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8423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3330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8441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550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688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191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9058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2019-12-18T17:13:45Z</dcterms:modified>
</cp:coreProperties>
</file>