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Levanger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37619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13 560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16 176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11 775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9 649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17 199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710103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083534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763846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17 199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651471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12 007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17 199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17 199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669644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4 281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9 305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770132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8 895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7 693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672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2019-12-18T17:13:36Z</dcterms:modified>
</cp:coreProperties>
</file>