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Levanger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44178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11 775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83630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57354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6804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17 199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6494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12 007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4166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9 305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3839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2019-12-17T15:34:08Z</dcterms:modified>
</cp:coreProperties>
</file>