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Stjørdal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2152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5286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68521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9528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4456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6 435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624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1125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2019-12-18T17:13:28Z</dcterms:modified>
</cp:coreProperties>
</file>