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Stjørdal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53577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37608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80152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39576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3399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6 435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7049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33453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4 703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2019-12-17T15:34:01Z</dcterms:modified>
</cp:coreProperties>
</file>