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819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4739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065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580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9521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9036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065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2019-12-17T15:33:54Z</dcterms:modified>
</cp:coreProperties>
</file>