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Tydal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4512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162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0028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4069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3347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0174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628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2019-12-18T17:13:20Z</dcterms:modified>
</cp:coreProperties>
</file>