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Selbu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90702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35847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31920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45273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9166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52574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9307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2019-12-18T17:13:12Z</dcterms:modified>
</cp:coreProperties>
</file>