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4073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2408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9980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5278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0098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0395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7125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2019-12-17T15:33:48Z</dcterms:modified>
</cp:coreProperties>
</file>