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Malvik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2051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2041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006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450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5955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398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5718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2019-12-18T17:13:04Z</dcterms:modified>
</cp:coreProperties>
</file>