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Malvik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20292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783372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755453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26320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14849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3 467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3 467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3 467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3 467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66326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16378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1 728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2019-12-17T15:33:40Z</dcterms:modified>
</cp:coreProperties>
</file>