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Klæbu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2205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3893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2749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4791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9118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8208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223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2019-12-17T15:33:34Z</dcterms:modified>
</cp:coreProperties>
</file>