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Klæbu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79704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05201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9596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21876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34522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8185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22944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2019-12-18T17:12:56Z</dcterms:modified>
</cp:coreProperties>
</file>