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Skaun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7679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82157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1572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2066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3651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9068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416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2019-12-18T17:12:48Z</dcterms:modified>
</cp:coreProperties>
</file>