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Skaun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1687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4885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2177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770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2480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276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7550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2019-12-17T15:33:27Z</dcterms:modified>
</cp:coreProperties>
</file>