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Melhus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221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34106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4242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51937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0521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0224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406291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2019-12-17T15:33:20Z</dcterms:modified>
</cp:coreProperties>
</file>