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Melhus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63774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32013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7870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86501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74939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68037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28285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2019-12-18T17:12:40Z</dcterms:modified>
</cp:coreProperties>
</file>