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Midtre Gauldal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488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0761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36627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0947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4555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6758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7606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2019-12-17T15:33:13Z</dcterms:modified>
</cp:coreProperties>
</file>