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Midtre Gauldal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635811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33780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962950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123746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368038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306733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944202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2019-12-18T17:12:31Z</dcterms:modified>
</cp:coreProperties>
</file>