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Holtålen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9758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4981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98417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2543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9207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374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29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2019-12-17T15:33:07Z</dcterms:modified>
</cp:coreProperties>
</file>