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Holtålen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8795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907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07892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07510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9322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35150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517800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2019-12-18T17:12:24Z</dcterms:modified>
</cp:coreProperties>
</file>