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Røros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3632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1740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8598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7759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9157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7498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7042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2019-12-18T17:12:15Z</dcterms:modified>
</cp:coreProperties>
</file>