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Røros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4201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6211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44646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1227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8558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2555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646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2019-12-17T15:33:00Z</dcterms:modified>
</cp:coreProperties>
</file>