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Orkdal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5364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4409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4959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70876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4243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8209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0680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2 180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2019-12-17T15:32:53Z</dcterms:modified>
</cp:coreProperties>
</file>