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Orkdal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0734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645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8545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5311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3128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6940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1592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2019-12-18T17:12:07Z</dcterms:modified>
</cp:coreProperties>
</file>