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610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2914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496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9416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353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3972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4337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2019-12-17T15:32:47Z</dcterms:modified>
</cp:coreProperties>
</file>