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Meldal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03498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08121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14575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59725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73755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087495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13509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2019-12-18T17:11:59Z</dcterms:modified>
</cp:coreProperties>
</file>