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Rennebu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3987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3551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6204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009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265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29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436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2019-12-18T17:11:52Z</dcterms:modified>
</cp:coreProperties>
</file>