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Rennebu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9167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564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9221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6883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2529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1066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7695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2019-12-17T15:32:41Z</dcterms:modified>
</cp:coreProperties>
</file>