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4634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8994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1630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689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4713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12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991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2019-12-17T15:32:34Z</dcterms:modified>
</cp:coreProperties>
</file>