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8330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1149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0494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9854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5828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0565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9677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2019-12-18T17:11:44Z</dcterms:modified>
</cp:coreProperties>
</file>