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Osen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5617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3052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78779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5864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61683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10815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74208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2019-12-17T15:32:28Z</dcterms:modified>
</cp:coreProperties>
</file>