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3261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2377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0551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907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9158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4481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2845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2019-12-18T17:11:36Z</dcterms:modified>
</cp:coreProperties>
</file>