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4783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7461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0962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0535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9185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6459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0302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2019-12-18T17:11:21Z</dcterms:modified>
</cp:coreProperties>
</file>