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Åfjord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396355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673771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353526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682891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64165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412689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025509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2019-12-17T15:32:15Z</dcterms:modified>
</cp:coreProperties>
</file>