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Bjugn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1652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7533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6024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5341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1214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5613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285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2019-12-18T17:11:13Z</dcterms:modified>
</cp:coreProperties>
</file>