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Bjugn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9920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9678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9147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0800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6034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357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330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2019-12-17T15:32:09Z</dcterms:modified>
</cp:coreProperties>
</file>