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Agdenes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0871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81425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679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6128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62234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1758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00915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2019-12-18T17:11:05Z</dcterms:modified>
</cp:coreProperties>
</file>