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Agdenes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50166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8893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61676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31557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29215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61433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33730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2019-12-17T15:32:02Z</dcterms:modified>
</cp:coreProperties>
</file>