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7670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2777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4584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369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2723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9196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975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2019-12-17T15:31:56Z</dcterms:modified>
</cp:coreProperties>
</file>