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Ørland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09610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5 694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11 767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8 440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11 729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154984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23912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857625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11 767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73206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11 767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11 767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11 767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11 767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185454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9 491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445995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5 260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670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2019-12-18T17:10:57Z</dcterms:modified>
</cp:coreProperties>
</file>