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Frøya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9057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694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1030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5387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3176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7405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095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2019-12-18T17:10:49Z</dcterms:modified>
</cp:coreProperties>
</file>