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Frøya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2374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3094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8797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6649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8380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0391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7485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2019-12-17T15:31:49Z</dcterms:modified>
</cp:coreProperties>
</file>