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Hitra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5159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9129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2039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499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451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8958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3047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2019-12-18T17:10:41Z</dcterms:modified>
</cp:coreProperties>
</file>