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Hitra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6883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4807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056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6496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4138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6185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9934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2019-12-17T15:29:21Z</dcterms:modified>
</cp:coreProperties>
</file>