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Snillfjord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0805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2310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6502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8062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2117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0335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398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2019-12-17T15:29:12Z</dcterms:modified>
</cp:coreProperties>
</file>