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Snillfjord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2048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5148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5940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0415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8116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4060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9099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2019-12-18T17:10:34Z</dcterms:modified>
</cp:coreProperties>
</file>