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Hemne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708889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436725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708182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256537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762170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31400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133045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2019-12-18T17:10:26Z</dcterms:modified>
</cp:coreProperties>
</file>