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5905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4780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6653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7757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1975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8194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810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2019-12-17T15:29:02Z</dcterms:modified>
</cp:coreProperties>
</file>