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Namsos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2869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6121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0697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3449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5016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9073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6357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2019-12-17T15:28:53Z</dcterms:modified>
</cp:coreProperties>
</file>