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Namsos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01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8752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7373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3901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8462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7040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3978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2019-12-18T17:10:18Z</dcterms:modified>
</cp:coreProperties>
</file>