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71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0640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2201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7225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202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6275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9602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2019-12-18T17:10:11Z</dcterms:modified>
</cp:coreProperties>
</file>