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Steinkjer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4446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1008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1504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28931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331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3047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8395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3 779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2019-12-17T15:28:43Z</dcterms:modified>
</cp:coreProperties>
</file>