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Trondheim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10105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28 881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52 484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42 777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8 007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42 292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365243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289085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45895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54 209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783962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51 977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51 977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51 977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51 977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91227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10 020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39 485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8301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19 388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32 226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2019-12-18T17:10:03Z</dcterms:modified>
</cp:coreProperties>
</file>