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Trondheim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17963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52 484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42 777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8 007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42 292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15640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76784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71982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54 209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142370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51 977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51 977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51 977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51 977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90440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39 485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015596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19 388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32 226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2019-12-17T15:28:34Z</dcterms:modified>
</cp:coreProperties>
</file>