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Finnmark - Finnmárku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046729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33 872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94 430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61 312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16 679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9 739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111 109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578895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68018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25474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111 109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5656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98 380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98 380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859953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13 851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93 926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101635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18 238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86 446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2019-12-18T16:23:02Z</dcterms:modified>
</cp:coreProperties>
</file>