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Porsanger - Porsángu - Porsanki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71983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936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1417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41333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31200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32434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8629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2 408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2019-12-17T15:28:25Z</dcterms:modified>
</cp:coreProperties>
</file>