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Porsanger - Porsángu - Porsanki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8236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13935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2141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4110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0295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0399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2879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2019-12-18T17:09:56Z</dcterms:modified>
</cp:coreProperties>
</file>