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Nordkapp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306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638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3984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2000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670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8277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561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2019-12-17T15:28:15Z</dcterms:modified>
</cp:coreProperties>
</file>