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Nordkapp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0891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0142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0135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174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9258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6897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883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2019-12-18T17:09:48Z</dcterms:modified>
</cp:coreProperties>
</file>