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Kvalsund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970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6311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2895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8291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8871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8472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4846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2019-12-18T17:09:41Z</dcterms:modified>
</cp:coreProperties>
</file>