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Kvalsund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7577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175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3683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4081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9344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8877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033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2019-12-17T15:28:05Z</dcterms:modified>
</cp:coreProperties>
</file>