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Hasvik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9773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30 102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5230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0419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7339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7831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5159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4044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7 831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18 553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2019-12-18T17:09:33Z</dcterms:modified>
</cp:coreProperties>
</file>