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Hasvik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8541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1967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9296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2353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5196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236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162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2019-12-17T15:27:56Z</dcterms:modified>
</cp:coreProperties>
</file>