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Guovdageaidnu - Kautokeino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7780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749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6895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809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948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0005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5640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2019-12-18T17:09:26Z</dcterms:modified>
</cp:coreProperties>
</file>