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Guovdageaidnu - Kautokeino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874784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583787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391776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265096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69587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022538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044985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2019-12-17T15:27:47Z</dcterms:modified>
</cp:coreProperties>
</file>