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Hammerfest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4246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0500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4382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9796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69 088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9524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67 883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67 883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4671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61 210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9715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58 926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2019-12-17T15:27:38Z</dcterms:modified>
</cp:coreProperties>
</file>