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Hammerfest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4839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9196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7171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099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0382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67 883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67 883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0327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61 210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4652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2019-12-18T17:09:18Z</dcterms:modified>
</cp:coreProperties>
</file>