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Vadsø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316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7583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4865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6369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2320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4420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5491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2019-12-17T15:27:29Z</dcterms:modified>
</cp:coreProperties>
</file>