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Vadsø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5492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4718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6293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6099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4634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9094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9695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2019-12-18T17:09:11Z</dcterms:modified>
</cp:coreProperties>
</file>