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Vardø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383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8578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384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1416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9652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7431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9013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2019-12-17T15:27:20Z</dcterms:modified>
</cp:coreProperties>
</file>