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Vardø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99188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2114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7815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1647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08563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6770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9902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2019-12-18T17:09:03Z</dcterms:modified>
</cp:coreProperties>
</file>