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Troms - Romsa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0187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56 304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67 347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6322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8446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2462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67 347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1355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14 035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61 329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61 329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8306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4777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18 935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2019-12-18T16:22:55Z</dcterms:modified>
</cp:coreProperties>
</file>