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Kvænangen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3519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5455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223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4200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4711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41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7178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2019-12-18T17:08:56Z</dcterms:modified>
</cp:coreProperties>
</file>