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Kvænangen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0108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8369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9433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1968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8821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0952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0642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2019-12-17T15:27:11Z</dcterms:modified>
</cp:coreProperties>
</file>