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Nordreisa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4845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0717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9334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9543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4230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2880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7932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2019-12-18T17:08:49Z</dcterms:modified>
</cp:coreProperties>
</file>