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Nordreisa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7725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70480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594170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10697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75898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5386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07185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662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2019-12-17T15:27:01Z</dcterms:modified>
</cp:coreProperties>
</file>