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Skjervøy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1698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4725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4372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4315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99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2163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7588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2019-12-18T17:08:41Z</dcterms:modified>
</cp:coreProperties>
</file>