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Skjervøy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4874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0945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1196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8375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5191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5782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8712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2019-12-17T15:26:52Z</dcterms:modified>
</cp:coreProperties>
</file>