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Lyngen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5406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433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5917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301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4253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1849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9619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2019-12-17T15:26:34Z</dcterms:modified>
</cp:coreProperties>
</file>