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Lyngen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0206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6132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2137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3943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9063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9694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4346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2019-12-18T17:08:27Z</dcterms:modified>
</cp:coreProperties>
</file>