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Karlsøy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6851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20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5285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468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8766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0422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301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2019-12-17T15:26:24Z</dcterms:modified>
</cp:coreProperties>
</file>