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Karlsøy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290766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676208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914425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098741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651289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481715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296822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2019-12-18T17:08:20Z</dcterms:modified>
</cp:coreProperties>
</file>