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Balsfjord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1199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36588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1049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9026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47514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649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70408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2019-12-18T17:08:13Z</dcterms:modified>
</cp:coreProperties>
</file>