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8889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156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7671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272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0249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147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955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2019-12-17T15:26:15Z</dcterms:modified>
</cp:coreProperties>
</file>