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Torsken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892610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8 205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8 447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526961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769368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01172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8 447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099772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8 447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8 447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8 447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606337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7 677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777073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4 465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3 982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2019-12-18T17:08:05Z</dcterms:modified>
</cp:coreProperties>
</file>