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Torsken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1773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2564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8272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8019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2110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6607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108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2019-12-17T15:26:06Z</dcterms:modified>
</cp:coreProperties>
</file>