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Skånland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97674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47470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9898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19344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12028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71861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73961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2019-12-17T15:25:57Z</dcterms:modified>
</cp:coreProperties>
</file>