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Skånland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2082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8388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5513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9617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9660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0139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2821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2019-12-18T17:07:58Z</dcterms:modified>
</cp:coreProperties>
</file>