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Harstad - Hárstták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4171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37562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33695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9370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7728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73749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85311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2019-12-17T15:25:48Z</dcterms:modified>
</cp:coreProperties>
</file>