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Harstad - Hárstták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2172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9139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388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290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8237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0729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5717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2019-12-18T17:07:51Z</dcterms:modified>
</cp:coreProperties>
</file>