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Tromsø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2174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37687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4938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58755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896162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3460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8287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2019-12-18T17:07:44Z</dcterms:modified>
</cp:coreProperties>
</file>