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Tromsø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12787669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2 297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32 037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28 125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5 407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22 914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37 444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92716419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286113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85734758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37 444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15.10.2019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5674872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18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5 587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5 587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37 444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37 444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9801291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2 753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756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33 935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11982147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6 997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500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29 947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672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2019-12-17T15:25:39Z</dcterms:modified>
</cp:coreProperties>
</file>