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8454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81 170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58359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33513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8469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178 958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9247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74 336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75 579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173 570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175 232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95173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81645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41 980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122 569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2019-12-18T16:22:49Z</dcterms:modified>
</cp:coreProperties>
</file>