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74039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82 356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112 270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41 666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47 726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105 895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98703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14573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5419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178 958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34031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74 336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75 579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173 570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175 232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320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25 270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145 766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03998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41 980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122 569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2019-12-17T14:56:43Z</dcterms:modified>
</cp:coreProperties>
</file>